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D0BE89F0-1300-415A-8141-ADFA8FD6D2AD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AB1A3-7D6E-4D16-8297-839215D5803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759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89F0-1300-415A-8141-ADFA8FD6D2AD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AB1A3-7D6E-4D16-8297-839215D58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489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89F0-1300-415A-8141-ADFA8FD6D2AD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AB1A3-7D6E-4D16-8297-839215D5803B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634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89F0-1300-415A-8141-ADFA8FD6D2AD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AB1A3-7D6E-4D16-8297-839215D58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72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89F0-1300-415A-8141-ADFA8FD6D2AD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AB1A3-7D6E-4D16-8297-839215D5803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752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89F0-1300-415A-8141-ADFA8FD6D2AD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AB1A3-7D6E-4D16-8297-839215D58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43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89F0-1300-415A-8141-ADFA8FD6D2AD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AB1A3-7D6E-4D16-8297-839215D58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85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89F0-1300-415A-8141-ADFA8FD6D2AD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AB1A3-7D6E-4D16-8297-839215D58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652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89F0-1300-415A-8141-ADFA8FD6D2AD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AB1A3-7D6E-4D16-8297-839215D58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87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89F0-1300-415A-8141-ADFA8FD6D2AD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AB1A3-7D6E-4D16-8297-839215D58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050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89F0-1300-415A-8141-ADFA8FD6D2AD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AB1A3-7D6E-4D16-8297-839215D5803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1251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0BE89F0-1300-415A-8141-ADFA8FD6D2AD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E11AB1A3-7D6E-4D16-8297-839215D5803B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0996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634E5-D176-F045-442B-9747AE4DB5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STEAM Class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9FFEDC-0299-1470-FB74-1BE59DB020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PreK through 5</a:t>
            </a:r>
            <a:r>
              <a:rPr lang="en-US" baseline="30000" dirty="0"/>
              <a:t>th</a:t>
            </a:r>
            <a:r>
              <a:rPr lang="en-US" dirty="0"/>
              <a:t> grade 2024-25 school year </a:t>
            </a:r>
          </a:p>
        </p:txBody>
      </p:sp>
    </p:spTree>
    <p:extLst>
      <p:ext uri="{BB962C8B-B14F-4D97-AF65-F5344CB8AC3E}">
        <p14:creationId xmlns:p14="http://schemas.microsoft.com/office/powerpoint/2010/main" val="43601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81" name="Straight Connector 3080">
            <a:extLst>
              <a:ext uri="{FF2B5EF4-FFF2-40B4-BE49-F238E27FC236}">
                <a16:creationId xmlns:a16="http://schemas.microsoft.com/office/drawing/2014/main" id="{C30962D2-9C5F-4C2F-9D75-5047CCE94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FAA4C64A-BAF9-4028-A4D7-A7E71FFF4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5141002" cy="61489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7D1D1-C6AA-D78D-12C2-EE4BCA5FD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Sink or float	</a:t>
            </a:r>
          </a:p>
        </p:txBody>
      </p:sp>
      <p:cxnSp>
        <p:nvCxnSpPr>
          <p:cNvPr id="3085" name="Straight Connector 3084">
            <a:extLst>
              <a:ext uri="{FF2B5EF4-FFF2-40B4-BE49-F238E27FC236}">
                <a16:creationId xmlns:a16="http://schemas.microsoft.com/office/drawing/2014/main" id="{2E44EC6D-D5C1-4DEB-ABD8-285AEBD4D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33AA35-6FCE-E4F6-93CF-01D789E95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4129" y="2286000"/>
            <a:ext cx="3791711" cy="3931920"/>
          </a:xfrm>
        </p:spPr>
        <p:txBody>
          <a:bodyPr vert="horz" lIns="45720" tIns="45720" rIns="45720" bIns="45720" rtlCol="0">
            <a:norm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1F8DB470-C66C-F6F3-8F02-73BA612E9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7438"/>
          <a:stretch/>
        </p:blipFill>
        <p:spPr bwMode="auto">
          <a:xfrm>
            <a:off x="5626824" y="321732"/>
            <a:ext cx="3798244" cy="367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7" name="Rectangle 3086">
            <a:extLst>
              <a:ext uri="{FF2B5EF4-FFF2-40B4-BE49-F238E27FC236}">
                <a16:creationId xmlns:a16="http://schemas.microsoft.com/office/drawing/2014/main" id="{D3AF2C15-C5DF-435E-B572-4D1DC7EEE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83348" y="321732"/>
            <a:ext cx="2286920" cy="273281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9" name="Rectangle 3088">
            <a:extLst>
              <a:ext uri="{FF2B5EF4-FFF2-40B4-BE49-F238E27FC236}">
                <a16:creationId xmlns:a16="http://schemas.microsoft.com/office/drawing/2014/main" id="{7C2A1BC2-B662-423F-BC9A-33370B4327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26825" y="4157448"/>
            <a:ext cx="3798245" cy="23026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9608C31-EDCE-C2DB-791A-0D3D7999F80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1" r="6" b="6"/>
          <a:stretch/>
        </p:blipFill>
        <p:spPr bwMode="auto">
          <a:xfrm>
            <a:off x="9583349" y="3210267"/>
            <a:ext cx="2286921" cy="324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07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4106">
            <a:extLst>
              <a:ext uri="{FF2B5EF4-FFF2-40B4-BE49-F238E27FC236}">
                <a16:creationId xmlns:a16="http://schemas.microsoft.com/office/drawing/2014/main" id="{59EC11B9-C1B4-4A4B-AE7B-353DC742AA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A7BE17-1DCB-6C48-B3E3-424AB5E41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How to read a thermometer </a:t>
            </a:r>
          </a:p>
        </p:txBody>
      </p:sp>
      <p:cxnSp>
        <p:nvCxnSpPr>
          <p:cNvPr id="4109" name="Straight Connector 4108">
            <a:extLst>
              <a:ext uri="{FF2B5EF4-FFF2-40B4-BE49-F238E27FC236}">
                <a16:creationId xmlns:a16="http://schemas.microsoft.com/office/drawing/2014/main" id="{24862CF4-4997-476D-9B9D-5F4E0C9A4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4" name="Content Placeholder 4103">
            <a:extLst>
              <a:ext uri="{FF2B5EF4-FFF2-40B4-BE49-F238E27FC236}">
                <a16:creationId xmlns:a16="http://schemas.microsoft.com/office/drawing/2014/main" id="{D1241975-5512-39F3-F7BF-2A994A616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58651AE-D221-959F-44CA-B587816FE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7881" y="321732"/>
            <a:ext cx="2756136" cy="367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1" name="Rectangle 4110">
            <a:extLst>
              <a:ext uri="{FF2B5EF4-FFF2-40B4-BE49-F238E27FC236}">
                <a16:creationId xmlns:a16="http://schemas.microsoft.com/office/drawing/2014/main" id="{4BF9B746-725B-4EAA-AACC-E2047E073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83348" y="321732"/>
            <a:ext cx="2286920" cy="2717032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3" name="Rectangle 4112">
            <a:extLst>
              <a:ext uri="{FF2B5EF4-FFF2-40B4-BE49-F238E27FC236}">
                <a16:creationId xmlns:a16="http://schemas.microsoft.com/office/drawing/2014/main" id="{2EBFFB4A-B2E4-4737-9442-4429357598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26825" y="4157448"/>
            <a:ext cx="3798245" cy="23026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679EB866-A536-1032-49D7-EA02F2F16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83347" y="3321784"/>
            <a:ext cx="2286920" cy="304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923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Rectangle 2060">
            <a:extLst>
              <a:ext uri="{FF2B5EF4-FFF2-40B4-BE49-F238E27FC236}">
                <a16:creationId xmlns:a16="http://schemas.microsoft.com/office/drawing/2014/main" id="{D57B7E56-630C-4F8E-9323-83CEA472C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5141002" cy="61489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2123C7-8B19-6019-295A-DBE004555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4028318" cy="1499616"/>
          </a:xfrm>
        </p:spPr>
        <p:txBody>
          <a:bodyPr>
            <a:norm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Rocks Sort and Moh's Scale </a:t>
            </a:r>
          </a:p>
        </p:txBody>
      </p:sp>
      <p:cxnSp>
        <p:nvCxnSpPr>
          <p:cNvPr id="2063" name="Straight Connector 2062">
            <a:extLst>
              <a:ext uri="{FF2B5EF4-FFF2-40B4-BE49-F238E27FC236}">
                <a16:creationId xmlns:a16="http://schemas.microsoft.com/office/drawing/2014/main" id="{53529160-B48D-4DE7-8F8C-EDDD16096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8" name="Content Placeholder 2057">
            <a:extLst>
              <a:ext uri="{FF2B5EF4-FFF2-40B4-BE49-F238E27FC236}">
                <a16:creationId xmlns:a16="http://schemas.microsoft.com/office/drawing/2014/main" id="{6EE13BFD-F251-1202-FAC0-DD56675F2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59F9B8C-A24D-B165-F613-64CCE1D9D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" r="1" b="23688"/>
          <a:stretch/>
        </p:blipFill>
        <p:spPr bwMode="auto">
          <a:xfrm>
            <a:off x="5626826" y="321731"/>
            <a:ext cx="3798244" cy="367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496B273-D32D-431D-8A0C-ABA028FFE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0545"/>
          <a:stretch/>
        </p:blipFill>
        <p:spPr bwMode="auto">
          <a:xfrm>
            <a:off x="9583347" y="321734"/>
            <a:ext cx="2286921" cy="272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70C9F715-DD99-C390-429E-7CCBDD7FC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" r="5381" b="6"/>
          <a:stretch/>
        </p:blipFill>
        <p:spPr bwMode="auto">
          <a:xfrm>
            <a:off x="9583346" y="3210266"/>
            <a:ext cx="2286921" cy="324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preview">
            <a:extLst>
              <a:ext uri="{FF2B5EF4-FFF2-40B4-BE49-F238E27FC236}">
                <a16:creationId xmlns:a16="http://schemas.microsoft.com/office/drawing/2014/main" id="{B80271D0-ECDB-2487-1799-2CA38DFA6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4323"/>
          <a:stretch/>
        </p:blipFill>
        <p:spPr bwMode="auto">
          <a:xfrm>
            <a:off x="5626823" y="4157449"/>
            <a:ext cx="3798247" cy="231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543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Rectangle 3086">
            <a:extLst>
              <a:ext uri="{FF2B5EF4-FFF2-40B4-BE49-F238E27FC236}">
                <a16:creationId xmlns:a16="http://schemas.microsoft.com/office/drawing/2014/main" id="{A786B6DB-748F-4EA8-8C89-03456AE5C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B7F886-2FAE-98AC-FD92-C22C60575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STRAWBEE ACTIVITY</a:t>
            </a:r>
          </a:p>
        </p:txBody>
      </p:sp>
      <p:cxnSp>
        <p:nvCxnSpPr>
          <p:cNvPr id="3089" name="Straight Connector 3088">
            <a:extLst>
              <a:ext uri="{FF2B5EF4-FFF2-40B4-BE49-F238E27FC236}">
                <a16:creationId xmlns:a16="http://schemas.microsoft.com/office/drawing/2014/main" id="{96FDDA62-16B8-4869-83E6-5B74119A40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4" name="Content Placeholder 3083">
            <a:extLst>
              <a:ext uri="{FF2B5EF4-FFF2-40B4-BE49-F238E27FC236}">
                <a16:creationId xmlns:a16="http://schemas.microsoft.com/office/drawing/2014/main" id="{0DC34463-4555-A916-FC85-8CE662D1A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3076" name="Picture 4" descr="Image preview">
            <a:extLst>
              <a:ext uri="{FF2B5EF4-FFF2-40B4-BE49-F238E27FC236}">
                <a16:creationId xmlns:a16="http://schemas.microsoft.com/office/drawing/2014/main" id="{D8A8A63E-092F-5C09-3AFD-81BFFA33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3346" y="332370"/>
            <a:ext cx="2506925" cy="334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1" name="Rectangle 3090">
            <a:extLst>
              <a:ext uri="{FF2B5EF4-FFF2-40B4-BE49-F238E27FC236}">
                <a16:creationId xmlns:a16="http://schemas.microsoft.com/office/drawing/2014/main" id="{CF2F396F-4319-4410-AA23-7B799C883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25070" y="0"/>
            <a:ext cx="2766930" cy="399658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3" name="Rectangle 3092">
            <a:extLst>
              <a:ext uri="{FF2B5EF4-FFF2-40B4-BE49-F238E27FC236}">
                <a16:creationId xmlns:a16="http://schemas.microsoft.com/office/drawing/2014/main" id="{A1914D44-35B2-4E7C-8062-04A7AB0FE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46802" y="332370"/>
            <a:ext cx="2120189" cy="33424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19B099E5-9813-BD20-0001-D7A6A4DB3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82200" y="924444"/>
            <a:ext cx="1628775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5" name="Rectangle 3094">
            <a:extLst>
              <a:ext uri="{FF2B5EF4-FFF2-40B4-BE49-F238E27FC236}">
                <a16:creationId xmlns:a16="http://schemas.microsoft.com/office/drawing/2014/main" id="{26132D74-70B7-4914-A984-6A7D22566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68549" y="3996580"/>
            <a:ext cx="3956522" cy="28614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7" name="Rectangle 3096">
            <a:extLst>
              <a:ext uri="{FF2B5EF4-FFF2-40B4-BE49-F238E27FC236}">
                <a16:creationId xmlns:a16="http://schemas.microsoft.com/office/drawing/2014/main" id="{732341C7-CBE7-4714-8A47-5CB05BBC7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0280" y="4319714"/>
            <a:ext cx="3313057" cy="21500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 descr="Image preview">
            <a:extLst>
              <a:ext uri="{FF2B5EF4-FFF2-40B4-BE49-F238E27FC236}">
                <a16:creationId xmlns:a16="http://schemas.microsoft.com/office/drawing/2014/main" id="{B1C8C831-0C8A-1D8F-1E2B-8C6F4CC5B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19838" y="4562476"/>
            <a:ext cx="1242244" cy="165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8E0586B0-6F33-C539-C15A-F99C096E7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05898" y="4319714"/>
            <a:ext cx="1613242" cy="215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417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ctangle 1036">
            <a:extLst>
              <a:ext uri="{FF2B5EF4-FFF2-40B4-BE49-F238E27FC236}">
                <a16:creationId xmlns:a16="http://schemas.microsoft.com/office/drawing/2014/main" id="{451675E5-CEFA-4372-8BEE-30D69EAFD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5141002" cy="61489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0DE80B-6ABD-ADEB-09FD-E94224324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4028318" cy="1499616"/>
          </a:xfrm>
        </p:spPr>
        <p:txBody>
          <a:bodyPr>
            <a:norm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Phases of Moon </a:t>
            </a:r>
          </a:p>
        </p:txBody>
      </p:sp>
      <p:cxnSp>
        <p:nvCxnSpPr>
          <p:cNvPr id="1039" name="Straight Connector 1038">
            <a:extLst>
              <a:ext uri="{FF2B5EF4-FFF2-40B4-BE49-F238E27FC236}">
                <a16:creationId xmlns:a16="http://schemas.microsoft.com/office/drawing/2014/main" id="{1D780B05-5E2B-42BF-B88A-DFF665BDD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4" name="Content Placeholder 1033">
            <a:extLst>
              <a:ext uri="{FF2B5EF4-FFF2-40B4-BE49-F238E27FC236}">
                <a16:creationId xmlns:a16="http://schemas.microsoft.com/office/drawing/2014/main" id="{B068746F-67F9-77F3-DAE6-50E56DD6F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8F646AF-2954-DE81-669B-D1C883262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3" r="-4" b="-4"/>
          <a:stretch/>
        </p:blipFill>
        <p:spPr bwMode="auto">
          <a:xfrm>
            <a:off x="5626827" y="321732"/>
            <a:ext cx="3798244" cy="367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1" name="Rectangle 1040">
            <a:extLst>
              <a:ext uri="{FF2B5EF4-FFF2-40B4-BE49-F238E27FC236}">
                <a16:creationId xmlns:a16="http://schemas.microsoft.com/office/drawing/2014/main" id="{42F95EF5-2925-4CF0-8C9E-8C8A4D5B1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83348" y="321732"/>
            <a:ext cx="2286920" cy="210820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FDB4562-8162-9FB4-8549-8E4B9C087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22" r="1" b="16302"/>
          <a:stretch/>
        </p:blipFill>
        <p:spPr bwMode="auto">
          <a:xfrm>
            <a:off x="5626824" y="4157449"/>
            <a:ext cx="3798246" cy="231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D888E6C-4D00-ADD3-AD74-E2B4F65A9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" r="14583" b="2"/>
          <a:stretch/>
        </p:blipFill>
        <p:spPr bwMode="auto">
          <a:xfrm flipH="1">
            <a:off x="9583347" y="2590800"/>
            <a:ext cx="2286921" cy="387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399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9" name="Straight Connector 1038">
            <a:extLst>
              <a:ext uri="{FF2B5EF4-FFF2-40B4-BE49-F238E27FC236}">
                <a16:creationId xmlns:a16="http://schemas.microsoft.com/office/drawing/2014/main" id="{CEDA5F56-7306-4BF0-8E72-2DD4081A1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451675E5-CEFA-4372-8BEE-30D69EAFD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5141002" cy="61489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2820AD-0ABC-4CCA-0093-1A357C3E4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4028318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Shapes </a:t>
            </a:r>
          </a:p>
        </p:txBody>
      </p:sp>
      <p:cxnSp>
        <p:nvCxnSpPr>
          <p:cNvPr id="1043" name="Straight Connector 1042">
            <a:extLst>
              <a:ext uri="{FF2B5EF4-FFF2-40B4-BE49-F238E27FC236}">
                <a16:creationId xmlns:a16="http://schemas.microsoft.com/office/drawing/2014/main" id="{1D780B05-5E2B-42BF-B88A-DFF665BDD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6" name="Content Placeholder 1035">
            <a:extLst>
              <a:ext uri="{FF2B5EF4-FFF2-40B4-BE49-F238E27FC236}">
                <a16:creationId xmlns:a16="http://schemas.microsoft.com/office/drawing/2014/main" id="{76A381C9-9F96-A3B9-25E1-9A87815FF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129" y="2286000"/>
            <a:ext cx="3791711" cy="3931920"/>
          </a:xfrm>
        </p:spPr>
        <p:txBody>
          <a:bodyPr vert="horz" lIns="45720" tIns="45720" rIns="45720" bIns="45720" rtlCol="0"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Shorting shapes </a:t>
            </a:r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FE847CF3-FBCC-66F4-78D4-31A16914B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" r="1" b="25970"/>
          <a:stretch/>
        </p:blipFill>
        <p:spPr bwMode="auto">
          <a:xfrm>
            <a:off x="5626827" y="321732"/>
            <a:ext cx="3798244" cy="367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5" name="Rectangle 1044">
            <a:extLst>
              <a:ext uri="{FF2B5EF4-FFF2-40B4-BE49-F238E27FC236}">
                <a16:creationId xmlns:a16="http://schemas.microsoft.com/office/drawing/2014/main" id="{42F95EF5-2925-4CF0-8C9E-8C8A4D5B1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83348" y="321732"/>
            <a:ext cx="2286920" cy="210820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81DA90A-C54B-5662-84C8-BD472B1D6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0" r="1" b="37123"/>
          <a:stretch/>
        </p:blipFill>
        <p:spPr bwMode="auto">
          <a:xfrm>
            <a:off x="5626824" y="4157449"/>
            <a:ext cx="3798246" cy="231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9D5CD0A-E2A5-750B-AF71-C0E87FF36E5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12" b="2"/>
          <a:stretch/>
        </p:blipFill>
        <p:spPr bwMode="auto">
          <a:xfrm>
            <a:off x="9583347" y="2590800"/>
            <a:ext cx="2286921" cy="387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797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Rectangle 2071">
            <a:extLst>
              <a:ext uri="{FF2B5EF4-FFF2-40B4-BE49-F238E27FC236}">
                <a16:creationId xmlns:a16="http://schemas.microsoft.com/office/drawing/2014/main" id="{2E38BCF6-D504-4397-9838-6B6E483D0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74" name="Oval 5">
            <a:extLst>
              <a:ext uri="{FF2B5EF4-FFF2-40B4-BE49-F238E27FC236}">
                <a16:creationId xmlns:a16="http://schemas.microsoft.com/office/drawing/2014/main" id="{A9459DCB-24BA-4C67-A940-FE411D6A2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076" name="Straight Connector 2075">
            <a:extLst>
              <a:ext uri="{FF2B5EF4-FFF2-40B4-BE49-F238E27FC236}">
                <a16:creationId xmlns:a16="http://schemas.microsoft.com/office/drawing/2014/main" id="{DA0BE2A6-904F-417A-B4D2-26CADDE5F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8" name="Rectangle 2077">
            <a:extLst>
              <a:ext uri="{FF2B5EF4-FFF2-40B4-BE49-F238E27FC236}">
                <a16:creationId xmlns:a16="http://schemas.microsoft.com/office/drawing/2014/main" id="{8A34DF04-51D2-42E6-B602-7A2FE9645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0" name="Rectangle 2079">
            <a:extLst>
              <a:ext uri="{FF2B5EF4-FFF2-40B4-BE49-F238E27FC236}">
                <a16:creationId xmlns:a16="http://schemas.microsoft.com/office/drawing/2014/main" id="{3FFCF999-63D4-4715-A827-1A0BAFD08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4" y="321732"/>
            <a:ext cx="4332562" cy="61489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547815-9245-7213-CB87-B9A2AB8B3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76" y="947988"/>
            <a:ext cx="3535388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 spc="200">
                <a:solidFill>
                  <a:srgbClr val="FFFFFF"/>
                </a:solidFill>
              </a:rPr>
              <a:t>Challenge centers in STEAM </a:t>
            </a:r>
          </a:p>
        </p:txBody>
      </p:sp>
      <p:sp>
        <p:nvSpPr>
          <p:cNvPr id="2060" name="Content Placeholder 2059">
            <a:extLst>
              <a:ext uri="{FF2B5EF4-FFF2-40B4-BE49-F238E27FC236}">
                <a16:creationId xmlns:a16="http://schemas.microsoft.com/office/drawing/2014/main" id="{0C01251F-823F-D7E6-3D04-2372366F8F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8922" y="4157447"/>
            <a:ext cx="3530742" cy="17261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>
                <a:solidFill>
                  <a:srgbClr val="FFFFFF"/>
                </a:solidFill>
              </a:rPr>
              <a:t>Finish the challenge card for the center 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DEE3E331-29C6-5D3B-7099-4ECD21411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" r="-3" b="24712"/>
          <a:stretch/>
        </p:blipFill>
        <p:spPr bwMode="auto">
          <a:xfrm>
            <a:off x="4812572" y="321731"/>
            <a:ext cx="3797806" cy="367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25ADE92A-9716-8E53-93BB-0753A0C92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0" r="2" b="34602"/>
          <a:stretch/>
        </p:blipFill>
        <p:spPr bwMode="auto">
          <a:xfrm>
            <a:off x="8768654" y="321733"/>
            <a:ext cx="3098335" cy="208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82" name="Straight Connector 2081">
            <a:extLst>
              <a:ext uri="{FF2B5EF4-FFF2-40B4-BE49-F238E27FC236}">
                <a16:creationId xmlns:a16="http://schemas.microsoft.com/office/drawing/2014/main" id="{8A93D212-26D1-4F06-A4CC-E54300566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2859" y="4077013"/>
            <a:ext cx="3243738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BD68FE9D-5125-BFFD-A5CA-5538B2CD2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556"/>
          <a:stretch/>
        </p:blipFill>
        <p:spPr bwMode="auto">
          <a:xfrm>
            <a:off x="8778532" y="2570854"/>
            <a:ext cx="3088457" cy="388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6D7F1F4-0C2E-7217-6DBE-418E794DC50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1" r="2" b="38912"/>
          <a:stretch/>
        </p:blipFill>
        <p:spPr bwMode="auto">
          <a:xfrm>
            <a:off x="4812145" y="4157448"/>
            <a:ext cx="3798233" cy="231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32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95" name="Straight Connector 3094">
            <a:extLst>
              <a:ext uri="{FF2B5EF4-FFF2-40B4-BE49-F238E27FC236}">
                <a16:creationId xmlns:a16="http://schemas.microsoft.com/office/drawing/2014/main" id="{899B6EB3-B4EB-4EC7-944A-703BAE0D1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6" name="Rectangle 3095">
            <a:extLst>
              <a:ext uri="{FF2B5EF4-FFF2-40B4-BE49-F238E27FC236}">
                <a16:creationId xmlns:a16="http://schemas.microsoft.com/office/drawing/2014/main" id="{D57B7E56-630C-4F8E-9323-83CEA472C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5141002" cy="61489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7F501C-E7E8-9928-E029-A1DCF5786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4028318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STEAM Challenge	</a:t>
            </a:r>
          </a:p>
        </p:txBody>
      </p:sp>
      <p:cxnSp>
        <p:nvCxnSpPr>
          <p:cNvPr id="3097" name="Straight Connector 3096">
            <a:extLst>
              <a:ext uri="{FF2B5EF4-FFF2-40B4-BE49-F238E27FC236}">
                <a16:creationId xmlns:a16="http://schemas.microsoft.com/office/drawing/2014/main" id="{53529160-B48D-4DE7-8F8C-EDDD16096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8" name="Content Placeholder 3085">
            <a:extLst>
              <a:ext uri="{FF2B5EF4-FFF2-40B4-BE49-F238E27FC236}">
                <a16:creationId xmlns:a16="http://schemas.microsoft.com/office/drawing/2014/main" id="{95D3F941-1D3B-4626-5730-8AF9D22F8E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129" y="2286000"/>
            <a:ext cx="3791711" cy="3931920"/>
          </a:xfrm>
        </p:spPr>
        <p:txBody>
          <a:bodyPr vert="horz" lIns="45720" tIns="45720" rIns="45720" bIns="45720" rtlCol="0"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Create the challenge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6811760-EC81-58CC-8A23-CF7028C1C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1" r="1" b="21846"/>
          <a:stretch/>
        </p:blipFill>
        <p:spPr bwMode="auto">
          <a:xfrm>
            <a:off x="5626826" y="321731"/>
            <a:ext cx="3798244" cy="367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094845C1-C33F-F7B6-14B5-39FD98BFA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0545"/>
          <a:stretch/>
        </p:blipFill>
        <p:spPr bwMode="auto">
          <a:xfrm>
            <a:off x="9583347" y="321734"/>
            <a:ext cx="2286921" cy="272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F91B0F3E-9115-64D6-EAC4-37DCF5275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" r="3565" b="6"/>
          <a:stretch/>
        </p:blipFill>
        <p:spPr bwMode="auto">
          <a:xfrm>
            <a:off x="9583346" y="3210266"/>
            <a:ext cx="2286921" cy="324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BFCE72AA-E459-E932-B268-C35335E6427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86" r="1" b="27538"/>
          <a:stretch/>
        </p:blipFill>
        <p:spPr bwMode="auto">
          <a:xfrm>
            <a:off x="5626823" y="4157449"/>
            <a:ext cx="3798247" cy="231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670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56" name="Straight Connector 1055">
            <a:extLst>
              <a:ext uri="{FF2B5EF4-FFF2-40B4-BE49-F238E27FC236}">
                <a16:creationId xmlns:a16="http://schemas.microsoft.com/office/drawing/2014/main" id="{899B6EB3-B4EB-4EC7-944A-703BAE0D1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8" name="Rectangle 1057">
            <a:extLst>
              <a:ext uri="{FF2B5EF4-FFF2-40B4-BE49-F238E27FC236}">
                <a16:creationId xmlns:a16="http://schemas.microsoft.com/office/drawing/2014/main" id="{E320E779-4F37-45F1-B4D8-3E345ECC1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5141002" cy="61489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1D5C57-1064-7610-3F91-FE41EB877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4028318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Daytime and nighttime	</a:t>
            </a:r>
          </a:p>
        </p:txBody>
      </p:sp>
      <p:cxnSp>
        <p:nvCxnSpPr>
          <p:cNvPr id="1060" name="Straight Connector 1059">
            <a:extLst>
              <a:ext uri="{FF2B5EF4-FFF2-40B4-BE49-F238E27FC236}">
                <a16:creationId xmlns:a16="http://schemas.microsoft.com/office/drawing/2014/main" id="{ABB976C9-DA2F-4A95-8171-D1D89BD45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6" name="Content Placeholder 1035">
            <a:extLst>
              <a:ext uri="{FF2B5EF4-FFF2-40B4-BE49-F238E27FC236}">
                <a16:creationId xmlns:a16="http://schemas.microsoft.com/office/drawing/2014/main" id="{80BDDFA6-9F6D-80BF-01E7-B9C669B3EA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129" y="2286000"/>
            <a:ext cx="3791711" cy="3931920"/>
          </a:xfrm>
        </p:spPr>
        <p:txBody>
          <a:bodyPr vert="horz" lIns="45720" tIns="45720" rIns="45720" bIns="45720" rtlCol="0"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Students used globes and flashlight, to determine which continents were in daytime and which continents were in nighttime. </a:t>
            </a:r>
          </a:p>
          <a:p>
            <a:r>
              <a:rPr lang="en-US" sz="1800" dirty="0">
                <a:solidFill>
                  <a:srgbClr val="FFFFFF"/>
                </a:solidFill>
              </a:rPr>
              <a:t>Students use their bodies to mimic the rotation of the moon, earth, and sun.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6271D68-DA75-C507-4AD2-0DE4CD01E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" r="40205" b="3"/>
          <a:stretch/>
        </p:blipFill>
        <p:spPr bwMode="auto">
          <a:xfrm>
            <a:off x="5619788" y="325275"/>
            <a:ext cx="2410453" cy="614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BE68EC3-2100-F8BF-55EC-5D8A8F9DC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2" r="-3" b="20027"/>
          <a:stretch/>
        </p:blipFill>
        <p:spPr bwMode="auto">
          <a:xfrm>
            <a:off x="8189559" y="321732"/>
            <a:ext cx="3742901" cy="35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EBFED56-47B3-4442-8CE2-4916BE0CECE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" r="6" b="6"/>
          <a:stretch/>
        </p:blipFill>
        <p:spPr bwMode="auto">
          <a:xfrm>
            <a:off x="8188518" y="4012849"/>
            <a:ext cx="1792058" cy="245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preview">
            <a:extLst>
              <a:ext uri="{FF2B5EF4-FFF2-40B4-BE49-F238E27FC236}">
                <a16:creationId xmlns:a16="http://schemas.microsoft.com/office/drawing/2014/main" id="{D6D04AD2-4A60-2DE4-C63D-05C747810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" r="6" b="6"/>
          <a:stretch/>
        </p:blipFill>
        <p:spPr bwMode="auto">
          <a:xfrm>
            <a:off x="10141443" y="4012848"/>
            <a:ext cx="1792057" cy="245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118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59BED-3254-12F3-74BD-92D9546C8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Telling Temperature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44BE1F9-2473-139D-89BF-1E0A77689D5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28" y="1862137"/>
            <a:ext cx="2350293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5FA2B1C-B09A-04CA-3CE7-02D0DDB00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426" y="2919984"/>
            <a:ext cx="25146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6B0FA17-C9C1-017F-80FA-E96DC98D84A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406" y="2084832"/>
            <a:ext cx="2793206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2934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</TotalTime>
  <Words>92</Words>
  <Application>Microsoft Office PowerPoint</Application>
  <PresentationFormat>Widescreen</PresentationFormat>
  <Paragraphs>17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Tw Cen MT</vt:lpstr>
      <vt:lpstr>Tw Cen MT Condensed</vt:lpstr>
      <vt:lpstr>Wingdings 3</vt:lpstr>
      <vt:lpstr>Integral</vt:lpstr>
      <vt:lpstr>STEAM Class </vt:lpstr>
      <vt:lpstr>Rocks Sort and Moh's Scale </vt:lpstr>
      <vt:lpstr>STRAWBEE ACTIVITY</vt:lpstr>
      <vt:lpstr>Phases of Moon </vt:lpstr>
      <vt:lpstr>Shapes </vt:lpstr>
      <vt:lpstr>Challenge centers in STEAM </vt:lpstr>
      <vt:lpstr>STEAM Challenge </vt:lpstr>
      <vt:lpstr>Daytime and nighttime </vt:lpstr>
      <vt:lpstr>Telling Temperature</vt:lpstr>
      <vt:lpstr>Sink or float </vt:lpstr>
      <vt:lpstr>How to read a thermometer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STEAM Class</dc:title>
  <dc:creator>Smith, Rhonda</dc:creator>
  <cp:lastModifiedBy>Smith, Rhonda</cp:lastModifiedBy>
  <cp:revision>5</cp:revision>
  <dcterms:created xsi:type="dcterms:W3CDTF">2024-08-26T13:12:31Z</dcterms:created>
  <dcterms:modified xsi:type="dcterms:W3CDTF">2024-09-25T18:19:07Z</dcterms:modified>
</cp:coreProperties>
</file>